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04C76-9EA4-4847-B6E1-F09629D2C217}" type="datetimeFigureOut">
              <a:rPr lang="en-US" smtClean="0"/>
              <a:t>3/7/23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DA243-6570-7148-83CF-87C87BF62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0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CDA243-6570-7148-83CF-87C87BF62E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1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3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7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3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0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8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2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3934D-CBBC-4B68-83F9-7375F3B5AEF7}" type="datetimeFigureOut">
              <a:rPr lang="en-US" smtClean="0"/>
              <a:t>3/7/23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6C09-227F-4A4C-A1F9-EE74BCB8EF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BDEDA7-DB9C-1572-C6A6-8C4977C68649}"/>
              </a:ext>
            </a:extLst>
          </p:cNvPr>
          <p:cNvSpPr/>
          <p:nvPr userDrawn="1"/>
        </p:nvSpPr>
        <p:spPr>
          <a:xfrm>
            <a:off x="2541035" y="4514"/>
            <a:ext cx="9650965" cy="542092"/>
          </a:xfrm>
          <a:prstGeom prst="rect">
            <a:avLst/>
          </a:prstGeom>
          <a:solidFill>
            <a:srgbClr val="124B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9E2DB6-5B8D-6A1A-9D78-1D5B17F5D5D0}"/>
              </a:ext>
            </a:extLst>
          </p:cNvPr>
          <p:cNvSpPr/>
          <p:nvPr userDrawn="1"/>
        </p:nvSpPr>
        <p:spPr>
          <a:xfrm>
            <a:off x="0" y="546607"/>
            <a:ext cx="12192000" cy="109728"/>
          </a:xfrm>
          <a:prstGeom prst="rect">
            <a:avLst/>
          </a:prstGeom>
          <a:solidFill>
            <a:srgbClr val="6ABD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5B215B57-022C-A632-6640-9F4E70AD337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20" y="136525"/>
            <a:ext cx="2153795" cy="33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4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your-health/treatments-for-severe-illnes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cdc.gov/coronavirus/2019-ncov/need-extra-precautions/people-with-medical-condi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4436" y="676321"/>
            <a:ext cx="75085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Remdesivir (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Veklury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™)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4436" y="1566829"/>
            <a:ext cx="704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Remdesivir is a prescription medicine used for the treatment of COVID-19 in adults and children 28 days of age and older and weighing at least 7 pounds (3 kg).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4436" y="5813998"/>
            <a:ext cx="92865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For more information</a:t>
            </a:r>
          </a:p>
          <a:p>
            <a:r>
              <a:rPr lang="en-US" sz="1600" dirty="0">
                <a:hlinkClick r:id="rId3"/>
              </a:rPr>
              <a:t>https://www.cdc.gov/coronavirus/2019-ncov/your-health/treatments-for-severe-illness.html - </a:t>
            </a:r>
            <a:endParaRPr lang="en-US" sz="1600" dirty="0"/>
          </a:p>
          <a:p>
            <a:r>
              <a:rPr lang="en-US" sz="1600" dirty="0">
                <a:hlinkClick r:id="rId4"/>
              </a:rPr>
              <a:t>https://www.cdc.gov/coronavirus/2019-ncov/need-extra-precautions/people-with-medical-conditions.html - 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44436" y="1239897"/>
            <a:ext cx="233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What is remdesivir?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6310" y="819823"/>
            <a:ext cx="3841254" cy="514298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44436" y="2147474"/>
            <a:ext cx="333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Who can receive remdesivir?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52349"/>
              </p:ext>
            </p:extLst>
          </p:nvPr>
        </p:nvGraphicFramePr>
        <p:xfrm>
          <a:off x="244436" y="2529648"/>
          <a:ext cx="7380787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0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6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Who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When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Non-hospitalized</a:t>
                      </a:r>
                      <a:r>
                        <a:rPr lang="en-US" sz="1400" baseline="0" dirty="0"/>
                        <a:t> p</a:t>
                      </a:r>
                      <a:r>
                        <a:rPr lang="en-US" sz="1400" dirty="0"/>
                        <a:t>atients </a:t>
                      </a:r>
                      <a:r>
                        <a:rPr lang="en-US" sz="1400" baseline="0" dirty="0"/>
                        <a:t>with </a:t>
                      </a:r>
                      <a:r>
                        <a:rPr lang="en-US" sz="1400" dirty="0"/>
                        <a:t>mild</a:t>
                      </a:r>
                      <a:r>
                        <a:rPr lang="en-US" sz="1400" baseline="0" dirty="0"/>
                        <a:t> or </a:t>
                      </a:r>
                      <a:r>
                        <a:rPr lang="en-US" sz="1400" dirty="0"/>
                        <a:t>moderate </a:t>
                      </a:r>
                      <a:r>
                        <a:rPr lang="en-US" sz="1400" baseline="0" dirty="0"/>
                        <a:t>COVID-19 who are at high risk of getting very sick from COVID-19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 soon as possible and</a:t>
                      </a:r>
                      <a:r>
                        <a:rPr lang="en-US" sz="1400" baseline="0" dirty="0"/>
                        <a:t> up to 7 days after symptoms first appear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the vein (IV) one time each day for 3 days in a row.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Patients who are hospitalized due to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Upon </a:t>
                      </a:r>
                      <a:r>
                        <a:rPr lang="en-US" sz="1400" baseline="0" dirty="0"/>
                        <a:t>admission to hospital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the vein (IV) one time each day for 5 days in a row (can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up to 10 days)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44436" y="4904500"/>
            <a:ext cx="502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What are possible side effects of remdesivir?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4436" y="5189972"/>
            <a:ext cx="7508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Most common side effects with remdesivir are nausea and liver inflammation. Allergic reactions are possible but rare. Speak to your healthcare provider if you have questions.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5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208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UChicago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Pettit, Natasha [UCH]</dc:creator>
  <cp:lastModifiedBy>Daniel Hawley</cp:lastModifiedBy>
  <cp:revision>35</cp:revision>
  <dcterms:created xsi:type="dcterms:W3CDTF">2023-01-29T21:31:34Z</dcterms:created>
  <dcterms:modified xsi:type="dcterms:W3CDTF">2023-03-07T21:37:41Z</dcterms:modified>
</cp:coreProperties>
</file>