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0" r:id="rId2"/>
    <p:sldId id="269" r:id="rId3"/>
    <p:sldId id="283" r:id="rId4"/>
    <p:sldId id="257" r:id="rId5"/>
    <p:sldId id="284" r:id="rId6"/>
    <p:sldId id="271" r:id="rId7"/>
    <p:sldId id="272" r:id="rId8"/>
    <p:sldId id="273" r:id="rId9"/>
    <p:sldId id="288" r:id="rId10"/>
    <p:sldId id="276" r:id="rId11"/>
    <p:sldId id="277" r:id="rId12"/>
    <p:sldId id="285" r:id="rId13"/>
    <p:sldId id="286" r:id="rId14"/>
    <p:sldId id="287" r:id="rId15"/>
    <p:sldId id="279" r:id="rId16"/>
    <p:sldId id="278" r:id="rId17"/>
    <p:sldId id="280" r:id="rId18"/>
    <p:sldId id="281" r:id="rId19"/>
    <p:sldId id="282" r:id="rId20"/>
    <p:sldId id="289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4B9B"/>
    <a:srgbClr val="E8F7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1"/>
          </a:xfrm>
        </p:spPr>
        <p:txBody>
          <a:bodyPr anchor="b"/>
          <a:lstStyle>
            <a:lvl1pPr algn="ctr">
              <a:defRPr sz="532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131"/>
            </a:lvl1pPr>
            <a:lvl2pPr marL="405978" indent="0" algn="ctr">
              <a:buNone/>
              <a:defRPr sz="1776"/>
            </a:lvl2pPr>
            <a:lvl3pPr marL="811956" indent="0" algn="ctr">
              <a:buNone/>
              <a:defRPr sz="1598"/>
            </a:lvl3pPr>
            <a:lvl4pPr marL="1217934" indent="0" algn="ctr">
              <a:buNone/>
              <a:defRPr sz="1421"/>
            </a:lvl4pPr>
            <a:lvl5pPr marL="1623911" indent="0" algn="ctr">
              <a:buNone/>
              <a:defRPr sz="1421"/>
            </a:lvl5pPr>
            <a:lvl6pPr marL="2029890" indent="0" algn="ctr">
              <a:buNone/>
              <a:defRPr sz="1421"/>
            </a:lvl6pPr>
            <a:lvl7pPr marL="2435868" indent="0" algn="ctr">
              <a:buNone/>
              <a:defRPr sz="1421"/>
            </a:lvl7pPr>
            <a:lvl8pPr marL="2841845" indent="0" algn="ctr">
              <a:buNone/>
              <a:defRPr sz="1421"/>
            </a:lvl8pPr>
            <a:lvl9pPr marL="3247824" indent="0" algn="ctr">
              <a:buNone/>
              <a:defRPr sz="1421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062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475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4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4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518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5252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599" cy="2852737"/>
          </a:xfrm>
        </p:spPr>
        <p:txBody>
          <a:bodyPr anchor="b"/>
          <a:lstStyle>
            <a:lvl1pPr>
              <a:defRPr sz="532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599" cy="1500187"/>
          </a:xfrm>
        </p:spPr>
        <p:txBody>
          <a:bodyPr/>
          <a:lstStyle>
            <a:lvl1pPr marL="0" indent="0">
              <a:buNone/>
              <a:defRPr sz="2131">
                <a:solidFill>
                  <a:schemeClr val="tx1">
                    <a:tint val="75000"/>
                  </a:schemeClr>
                </a:solidFill>
              </a:defRPr>
            </a:lvl1pPr>
            <a:lvl2pPr marL="405978" indent="0">
              <a:buNone/>
              <a:defRPr sz="1776">
                <a:solidFill>
                  <a:schemeClr val="tx1">
                    <a:tint val="75000"/>
                  </a:schemeClr>
                </a:solidFill>
              </a:defRPr>
            </a:lvl2pPr>
            <a:lvl3pPr marL="811956" indent="0">
              <a:buNone/>
              <a:defRPr sz="1598">
                <a:solidFill>
                  <a:schemeClr val="tx1">
                    <a:tint val="75000"/>
                  </a:schemeClr>
                </a:solidFill>
              </a:defRPr>
            </a:lvl3pPr>
            <a:lvl4pPr marL="1217934" indent="0">
              <a:buNone/>
              <a:defRPr sz="1421">
                <a:solidFill>
                  <a:schemeClr val="tx1">
                    <a:tint val="75000"/>
                  </a:schemeClr>
                </a:solidFill>
              </a:defRPr>
            </a:lvl4pPr>
            <a:lvl5pPr marL="1623911" indent="0">
              <a:buNone/>
              <a:defRPr sz="1421">
                <a:solidFill>
                  <a:schemeClr val="tx1">
                    <a:tint val="75000"/>
                  </a:schemeClr>
                </a:solidFill>
              </a:defRPr>
            </a:lvl5pPr>
            <a:lvl6pPr marL="2029890" indent="0">
              <a:buNone/>
              <a:defRPr sz="1421">
                <a:solidFill>
                  <a:schemeClr val="tx1">
                    <a:tint val="75000"/>
                  </a:schemeClr>
                </a:solidFill>
              </a:defRPr>
            </a:lvl6pPr>
            <a:lvl7pPr marL="2435868" indent="0">
              <a:buNone/>
              <a:defRPr sz="1421">
                <a:solidFill>
                  <a:schemeClr val="tx1">
                    <a:tint val="75000"/>
                  </a:schemeClr>
                </a:solidFill>
              </a:defRPr>
            </a:lvl7pPr>
            <a:lvl8pPr marL="2841845" indent="0">
              <a:buNone/>
              <a:defRPr sz="1421">
                <a:solidFill>
                  <a:schemeClr val="tx1">
                    <a:tint val="75000"/>
                  </a:schemeClr>
                </a:solidFill>
              </a:defRPr>
            </a:lvl8pPr>
            <a:lvl9pPr marL="3247824" indent="0">
              <a:buNone/>
              <a:defRPr sz="142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68071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4056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599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2"/>
            <a:ext cx="5157787" cy="823913"/>
          </a:xfrm>
        </p:spPr>
        <p:txBody>
          <a:bodyPr anchor="b"/>
          <a:lstStyle>
            <a:lvl1pPr marL="0" indent="0">
              <a:buNone/>
              <a:defRPr sz="2131" b="1"/>
            </a:lvl1pPr>
            <a:lvl2pPr marL="405978" indent="0">
              <a:buNone/>
              <a:defRPr sz="1776" b="1"/>
            </a:lvl2pPr>
            <a:lvl3pPr marL="811956" indent="0">
              <a:buNone/>
              <a:defRPr sz="1598" b="1"/>
            </a:lvl3pPr>
            <a:lvl4pPr marL="1217934" indent="0">
              <a:buNone/>
              <a:defRPr sz="1421" b="1"/>
            </a:lvl4pPr>
            <a:lvl5pPr marL="1623911" indent="0">
              <a:buNone/>
              <a:defRPr sz="1421" b="1"/>
            </a:lvl5pPr>
            <a:lvl6pPr marL="2029890" indent="0">
              <a:buNone/>
              <a:defRPr sz="1421" b="1"/>
            </a:lvl6pPr>
            <a:lvl7pPr marL="2435868" indent="0">
              <a:buNone/>
              <a:defRPr sz="1421" b="1"/>
            </a:lvl7pPr>
            <a:lvl8pPr marL="2841845" indent="0">
              <a:buNone/>
              <a:defRPr sz="1421" b="1"/>
            </a:lvl8pPr>
            <a:lvl9pPr marL="3247824" indent="0">
              <a:buNone/>
              <a:defRPr sz="1421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199" y="1681162"/>
            <a:ext cx="5183188" cy="823913"/>
          </a:xfrm>
        </p:spPr>
        <p:txBody>
          <a:bodyPr anchor="b"/>
          <a:lstStyle>
            <a:lvl1pPr marL="0" indent="0">
              <a:buNone/>
              <a:defRPr sz="2131" b="1"/>
            </a:lvl1pPr>
            <a:lvl2pPr marL="405978" indent="0">
              <a:buNone/>
              <a:defRPr sz="1776" b="1"/>
            </a:lvl2pPr>
            <a:lvl3pPr marL="811956" indent="0">
              <a:buNone/>
              <a:defRPr sz="1598" b="1"/>
            </a:lvl3pPr>
            <a:lvl4pPr marL="1217934" indent="0">
              <a:buNone/>
              <a:defRPr sz="1421" b="1"/>
            </a:lvl4pPr>
            <a:lvl5pPr marL="1623911" indent="0">
              <a:buNone/>
              <a:defRPr sz="1421" b="1"/>
            </a:lvl5pPr>
            <a:lvl6pPr marL="2029890" indent="0">
              <a:buNone/>
              <a:defRPr sz="1421" b="1"/>
            </a:lvl6pPr>
            <a:lvl7pPr marL="2435868" indent="0">
              <a:buNone/>
              <a:defRPr sz="1421" b="1"/>
            </a:lvl7pPr>
            <a:lvl8pPr marL="2841845" indent="0">
              <a:buNone/>
              <a:defRPr sz="1421" b="1"/>
            </a:lvl8pPr>
            <a:lvl9pPr marL="3247824" indent="0">
              <a:buNone/>
              <a:defRPr sz="1421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199" y="2505075"/>
            <a:ext cx="5183188" cy="368458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811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493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4287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84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6"/>
          </a:xfrm>
        </p:spPr>
        <p:txBody>
          <a:bodyPr/>
          <a:lstStyle>
            <a:lvl1pPr>
              <a:defRPr sz="2842"/>
            </a:lvl1pPr>
            <a:lvl2pPr>
              <a:defRPr sz="2487"/>
            </a:lvl2pPr>
            <a:lvl3pPr>
              <a:defRPr sz="2131"/>
            </a:lvl3pPr>
            <a:lvl4pPr>
              <a:defRPr sz="1776"/>
            </a:lvl4pPr>
            <a:lvl5pPr>
              <a:defRPr sz="1776"/>
            </a:lvl5pPr>
            <a:lvl6pPr>
              <a:defRPr sz="1776"/>
            </a:lvl6pPr>
            <a:lvl7pPr>
              <a:defRPr sz="1776"/>
            </a:lvl7pPr>
            <a:lvl8pPr>
              <a:defRPr sz="1776"/>
            </a:lvl8pPr>
            <a:lvl9pPr>
              <a:defRPr sz="1776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399"/>
            <a:ext cx="3932237" cy="3811588"/>
          </a:xfrm>
        </p:spPr>
        <p:txBody>
          <a:bodyPr/>
          <a:lstStyle>
            <a:lvl1pPr marL="0" indent="0">
              <a:buNone/>
              <a:defRPr sz="1421"/>
            </a:lvl1pPr>
            <a:lvl2pPr marL="405978" indent="0">
              <a:buNone/>
              <a:defRPr sz="1243"/>
            </a:lvl2pPr>
            <a:lvl3pPr marL="811956" indent="0">
              <a:buNone/>
              <a:defRPr sz="1066"/>
            </a:lvl3pPr>
            <a:lvl4pPr marL="1217934" indent="0">
              <a:buNone/>
              <a:defRPr sz="888"/>
            </a:lvl4pPr>
            <a:lvl5pPr marL="1623911" indent="0">
              <a:buNone/>
              <a:defRPr sz="888"/>
            </a:lvl5pPr>
            <a:lvl6pPr marL="2029890" indent="0">
              <a:buNone/>
              <a:defRPr sz="888"/>
            </a:lvl6pPr>
            <a:lvl7pPr marL="2435868" indent="0">
              <a:buNone/>
              <a:defRPr sz="888"/>
            </a:lvl7pPr>
            <a:lvl8pPr marL="2841845" indent="0">
              <a:buNone/>
              <a:defRPr sz="888"/>
            </a:lvl8pPr>
            <a:lvl9pPr marL="3247824" indent="0">
              <a:buNone/>
              <a:defRPr sz="888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49699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84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6"/>
          </a:xfrm>
        </p:spPr>
        <p:txBody>
          <a:bodyPr anchor="t"/>
          <a:lstStyle>
            <a:lvl1pPr marL="0" indent="0">
              <a:buNone/>
              <a:defRPr sz="2842"/>
            </a:lvl1pPr>
            <a:lvl2pPr marL="405978" indent="0">
              <a:buNone/>
              <a:defRPr sz="2487"/>
            </a:lvl2pPr>
            <a:lvl3pPr marL="811956" indent="0">
              <a:buNone/>
              <a:defRPr sz="2131"/>
            </a:lvl3pPr>
            <a:lvl4pPr marL="1217934" indent="0">
              <a:buNone/>
              <a:defRPr sz="1776"/>
            </a:lvl4pPr>
            <a:lvl5pPr marL="1623911" indent="0">
              <a:buNone/>
              <a:defRPr sz="1776"/>
            </a:lvl5pPr>
            <a:lvl6pPr marL="2029890" indent="0">
              <a:buNone/>
              <a:defRPr sz="1776"/>
            </a:lvl6pPr>
            <a:lvl7pPr marL="2435868" indent="0">
              <a:buNone/>
              <a:defRPr sz="1776"/>
            </a:lvl7pPr>
            <a:lvl8pPr marL="2841845" indent="0">
              <a:buNone/>
              <a:defRPr sz="1776"/>
            </a:lvl8pPr>
            <a:lvl9pPr marL="3247824" indent="0">
              <a:buNone/>
              <a:defRPr sz="1776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399"/>
            <a:ext cx="3932237" cy="3811588"/>
          </a:xfrm>
        </p:spPr>
        <p:txBody>
          <a:bodyPr/>
          <a:lstStyle>
            <a:lvl1pPr marL="0" indent="0">
              <a:buNone/>
              <a:defRPr sz="1421"/>
            </a:lvl1pPr>
            <a:lvl2pPr marL="405978" indent="0">
              <a:buNone/>
              <a:defRPr sz="1243"/>
            </a:lvl2pPr>
            <a:lvl3pPr marL="811956" indent="0">
              <a:buNone/>
              <a:defRPr sz="1066"/>
            </a:lvl3pPr>
            <a:lvl4pPr marL="1217934" indent="0">
              <a:buNone/>
              <a:defRPr sz="888"/>
            </a:lvl4pPr>
            <a:lvl5pPr marL="1623911" indent="0">
              <a:buNone/>
              <a:defRPr sz="888"/>
            </a:lvl5pPr>
            <a:lvl6pPr marL="2029890" indent="0">
              <a:buNone/>
              <a:defRPr sz="888"/>
            </a:lvl6pPr>
            <a:lvl7pPr marL="2435868" indent="0">
              <a:buNone/>
              <a:defRPr sz="888"/>
            </a:lvl7pPr>
            <a:lvl8pPr marL="2841845" indent="0">
              <a:buNone/>
              <a:defRPr sz="888"/>
            </a:lvl8pPr>
            <a:lvl9pPr marL="3247824" indent="0">
              <a:buNone/>
              <a:defRPr sz="888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86822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alphaModFix amt="65000"/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7"/>
            <a:ext cx="1051559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59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54CB9F2-8E68-FC46-9622-FC19ED836F2F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838201" y="5798769"/>
            <a:ext cx="2954490" cy="518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140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811956" rtl="0" eaLnBrk="1" latinLnBrk="0" hangingPunct="1">
        <a:lnSpc>
          <a:spcPct val="90000"/>
        </a:lnSpc>
        <a:spcBef>
          <a:spcPct val="0"/>
        </a:spcBef>
        <a:buNone/>
        <a:defRPr sz="3907" b="1" i="0" kern="1200" baseline="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02989" indent="-202989" algn="l" defTabSz="811956" rtl="0" eaLnBrk="1" latinLnBrk="0" hangingPunct="1">
        <a:lnSpc>
          <a:spcPct val="90000"/>
        </a:lnSpc>
        <a:spcBef>
          <a:spcPts val="888"/>
        </a:spcBef>
        <a:buFont typeface="Arial" panose="020B0604020202020204" pitchFamily="34" charset="0"/>
        <a:buChar char="•"/>
        <a:defRPr sz="2487" kern="1200" baseline="0">
          <a:solidFill>
            <a:schemeClr val="tx2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08966" indent="-202989" algn="l" defTabSz="811956" rtl="0" eaLnBrk="1" latinLnBrk="0" hangingPunct="1">
        <a:lnSpc>
          <a:spcPct val="90000"/>
        </a:lnSpc>
        <a:spcBef>
          <a:spcPts val="444"/>
        </a:spcBef>
        <a:buFont typeface="Arial" panose="020B0604020202020204" pitchFamily="34" charset="0"/>
        <a:buChar char="•"/>
        <a:defRPr sz="2131" kern="1200" baseline="0">
          <a:solidFill>
            <a:schemeClr val="tx2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014945" indent="-202989" algn="l" defTabSz="811956" rtl="0" eaLnBrk="1" latinLnBrk="0" hangingPunct="1">
        <a:lnSpc>
          <a:spcPct val="90000"/>
        </a:lnSpc>
        <a:spcBef>
          <a:spcPts val="444"/>
        </a:spcBef>
        <a:buFont typeface="Arial" panose="020B0604020202020204" pitchFamily="34" charset="0"/>
        <a:buChar char="•"/>
        <a:defRPr sz="1776" kern="1200" baseline="0">
          <a:solidFill>
            <a:schemeClr val="tx2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420923" indent="-202989" algn="l" defTabSz="811956" rtl="0" eaLnBrk="1" latinLnBrk="0" hangingPunct="1">
        <a:lnSpc>
          <a:spcPct val="90000"/>
        </a:lnSpc>
        <a:spcBef>
          <a:spcPts val="444"/>
        </a:spcBef>
        <a:buFont typeface="Arial" panose="020B0604020202020204" pitchFamily="34" charset="0"/>
        <a:buChar char="•"/>
        <a:defRPr sz="1598" kern="1200" baseline="0">
          <a:solidFill>
            <a:schemeClr val="tx2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1826900" indent="-202989" algn="l" defTabSz="811956" rtl="0" eaLnBrk="1" latinLnBrk="0" hangingPunct="1">
        <a:lnSpc>
          <a:spcPct val="90000"/>
        </a:lnSpc>
        <a:spcBef>
          <a:spcPts val="444"/>
        </a:spcBef>
        <a:buFont typeface="Arial" panose="020B0604020202020204" pitchFamily="34" charset="0"/>
        <a:buChar char="•"/>
        <a:defRPr sz="1598" kern="1200" baseline="0">
          <a:solidFill>
            <a:schemeClr val="tx2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232879" indent="-202989" algn="l" defTabSz="811956" rtl="0" eaLnBrk="1" latinLnBrk="0" hangingPunct="1">
        <a:lnSpc>
          <a:spcPct val="90000"/>
        </a:lnSpc>
        <a:spcBef>
          <a:spcPts val="444"/>
        </a:spcBef>
        <a:buFont typeface="Arial" panose="020B0604020202020204" pitchFamily="34" charset="0"/>
        <a:buChar char="•"/>
        <a:defRPr sz="1598" kern="1200">
          <a:solidFill>
            <a:schemeClr val="tx1"/>
          </a:solidFill>
          <a:latin typeface="+mn-lt"/>
          <a:ea typeface="+mn-ea"/>
          <a:cs typeface="+mn-cs"/>
        </a:defRPr>
      </a:lvl6pPr>
      <a:lvl7pPr marL="2638857" indent="-202989" algn="l" defTabSz="811956" rtl="0" eaLnBrk="1" latinLnBrk="0" hangingPunct="1">
        <a:lnSpc>
          <a:spcPct val="90000"/>
        </a:lnSpc>
        <a:spcBef>
          <a:spcPts val="444"/>
        </a:spcBef>
        <a:buFont typeface="Arial" panose="020B0604020202020204" pitchFamily="34" charset="0"/>
        <a:buChar char="•"/>
        <a:defRPr sz="1598" kern="1200">
          <a:solidFill>
            <a:schemeClr val="tx1"/>
          </a:solidFill>
          <a:latin typeface="+mn-lt"/>
          <a:ea typeface="+mn-ea"/>
          <a:cs typeface="+mn-cs"/>
        </a:defRPr>
      </a:lvl7pPr>
      <a:lvl8pPr marL="3044834" indent="-202989" algn="l" defTabSz="811956" rtl="0" eaLnBrk="1" latinLnBrk="0" hangingPunct="1">
        <a:lnSpc>
          <a:spcPct val="90000"/>
        </a:lnSpc>
        <a:spcBef>
          <a:spcPts val="444"/>
        </a:spcBef>
        <a:buFont typeface="Arial" panose="020B0604020202020204" pitchFamily="34" charset="0"/>
        <a:buChar char="•"/>
        <a:defRPr sz="1598" kern="1200">
          <a:solidFill>
            <a:schemeClr val="tx1"/>
          </a:solidFill>
          <a:latin typeface="+mn-lt"/>
          <a:ea typeface="+mn-ea"/>
          <a:cs typeface="+mn-cs"/>
        </a:defRPr>
      </a:lvl8pPr>
      <a:lvl9pPr marL="3450813" indent="-202989" algn="l" defTabSz="811956" rtl="0" eaLnBrk="1" latinLnBrk="0" hangingPunct="1">
        <a:lnSpc>
          <a:spcPct val="90000"/>
        </a:lnSpc>
        <a:spcBef>
          <a:spcPts val="444"/>
        </a:spcBef>
        <a:buFont typeface="Arial" panose="020B0604020202020204" pitchFamily="34" charset="0"/>
        <a:buChar char="•"/>
        <a:defRPr sz="159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1956" rtl="0" eaLnBrk="1" latinLnBrk="0" hangingPunct="1">
        <a:defRPr sz="1598" kern="1200">
          <a:solidFill>
            <a:schemeClr val="tx1"/>
          </a:solidFill>
          <a:latin typeface="+mn-lt"/>
          <a:ea typeface="+mn-ea"/>
          <a:cs typeface="+mn-cs"/>
        </a:defRPr>
      </a:lvl1pPr>
      <a:lvl2pPr marL="405978" algn="l" defTabSz="811956" rtl="0" eaLnBrk="1" latinLnBrk="0" hangingPunct="1">
        <a:defRPr sz="1598" kern="1200">
          <a:solidFill>
            <a:schemeClr val="tx1"/>
          </a:solidFill>
          <a:latin typeface="+mn-lt"/>
          <a:ea typeface="+mn-ea"/>
          <a:cs typeface="+mn-cs"/>
        </a:defRPr>
      </a:lvl2pPr>
      <a:lvl3pPr marL="811956" algn="l" defTabSz="811956" rtl="0" eaLnBrk="1" latinLnBrk="0" hangingPunct="1">
        <a:defRPr sz="1598" kern="1200">
          <a:solidFill>
            <a:schemeClr val="tx1"/>
          </a:solidFill>
          <a:latin typeface="+mn-lt"/>
          <a:ea typeface="+mn-ea"/>
          <a:cs typeface="+mn-cs"/>
        </a:defRPr>
      </a:lvl3pPr>
      <a:lvl4pPr marL="1217934" algn="l" defTabSz="811956" rtl="0" eaLnBrk="1" latinLnBrk="0" hangingPunct="1">
        <a:defRPr sz="1598" kern="1200">
          <a:solidFill>
            <a:schemeClr val="tx1"/>
          </a:solidFill>
          <a:latin typeface="+mn-lt"/>
          <a:ea typeface="+mn-ea"/>
          <a:cs typeface="+mn-cs"/>
        </a:defRPr>
      </a:lvl4pPr>
      <a:lvl5pPr marL="1623911" algn="l" defTabSz="811956" rtl="0" eaLnBrk="1" latinLnBrk="0" hangingPunct="1">
        <a:defRPr sz="1598" kern="1200">
          <a:solidFill>
            <a:schemeClr val="tx1"/>
          </a:solidFill>
          <a:latin typeface="+mn-lt"/>
          <a:ea typeface="+mn-ea"/>
          <a:cs typeface="+mn-cs"/>
        </a:defRPr>
      </a:lvl5pPr>
      <a:lvl6pPr marL="2029890" algn="l" defTabSz="811956" rtl="0" eaLnBrk="1" latinLnBrk="0" hangingPunct="1">
        <a:defRPr sz="1598" kern="1200">
          <a:solidFill>
            <a:schemeClr val="tx1"/>
          </a:solidFill>
          <a:latin typeface="+mn-lt"/>
          <a:ea typeface="+mn-ea"/>
          <a:cs typeface="+mn-cs"/>
        </a:defRPr>
      </a:lvl6pPr>
      <a:lvl7pPr marL="2435868" algn="l" defTabSz="811956" rtl="0" eaLnBrk="1" latinLnBrk="0" hangingPunct="1">
        <a:defRPr sz="1598" kern="1200">
          <a:solidFill>
            <a:schemeClr val="tx1"/>
          </a:solidFill>
          <a:latin typeface="+mn-lt"/>
          <a:ea typeface="+mn-ea"/>
          <a:cs typeface="+mn-cs"/>
        </a:defRPr>
      </a:lvl7pPr>
      <a:lvl8pPr marL="2841845" algn="l" defTabSz="811956" rtl="0" eaLnBrk="1" latinLnBrk="0" hangingPunct="1">
        <a:defRPr sz="1598" kern="1200">
          <a:solidFill>
            <a:schemeClr val="tx1"/>
          </a:solidFill>
          <a:latin typeface="+mn-lt"/>
          <a:ea typeface="+mn-ea"/>
          <a:cs typeface="+mn-cs"/>
        </a:defRPr>
      </a:lvl8pPr>
      <a:lvl9pPr marL="3247824" algn="l" defTabSz="811956" rtl="0" eaLnBrk="1" latinLnBrk="0" hangingPunct="1">
        <a:defRPr sz="15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1268C5C2-0306-E14F-B5FF-BCE31EEE1717}"/>
              </a:ext>
            </a:extLst>
          </p:cNvPr>
          <p:cNvSpPr txBox="1">
            <a:spLocks/>
          </p:cNvSpPr>
          <p:nvPr/>
        </p:nvSpPr>
        <p:spPr>
          <a:xfrm>
            <a:off x="1524001" y="3779838"/>
            <a:ext cx="9144000" cy="1655762"/>
          </a:xfrm>
          <a:prstGeom prst="rect">
            <a:avLst/>
          </a:prstGeom>
        </p:spPr>
        <p:txBody>
          <a:bodyPr/>
          <a:lstStyle>
            <a:lvl1pPr marL="202989" indent="-202989" algn="l" defTabSz="811956" rtl="0" eaLnBrk="1" latinLnBrk="0" hangingPunct="1">
              <a:lnSpc>
                <a:spcPct val="90000"/>
              </a:lnSpc>
              <a:spcBef>
                <a:spcPts val="888"/>
              </a:spcBef>
              <a:buFont typeface="Arial" panose="020B0604020202020204" pitchFamily="34" charset="0"/>
              <a:buChar char="•"/>
              <a:defRPr sz="2487" kern="1200" baseline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08966" indent="-202989" algn="l" defTabSz="811956" rtl="0" eaLnBrk="1" latinLnBrk="0" hangingPunct="1">
              <a:lnSpc>
                <a:spcPct val="90000"/>
              </a:lnSpc>
              <a:spcBef>
                <a:spcPts val="444"/>
              </a:spcBef>
              <a:buFont typeface="Arial" panose="020B0604020202020204" pitchFamily="34" charset="0"/>
              <a:buChar char="•"/>
              <a:defRPr sz="2131" kern="1200" baseline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014945" indent="-202989" algn="l" defTabSz="811956" rtl="0" eaLnBrk="1" latinLnBrk="0" hangingPunct="1">
              <a:lnSpc>
                <a:spcPct val="90000"/>
              </a:lnSpc>
              <a:spcBef>
                <a:spcPts val="444"/>
              </a:spcBef>
              <a:buFont typeface="Arial" panose="020B0604020202020204" pitchFamily="34" charset="0"/>
              <a:buChar char="•"/>
              <a:defRPr sz="1776" kern="1200" baseline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420923" indent="-202989" algn="l" defTabSz="811956" rtl="0" eaLnBrk="1" latinLnBrk="0" hangingPunct="1">
              <a:lnSpc>
                <a:spcPct val="90000"/>
              </a:lnSpc>
              <a:spcBef>
                <a:spcPts val="444"/>
              </a:spcBef>
              <a:buFont typeface="Arial" panose="020B0604020202020204" pitchFamily="34" charset="0"/>
              <a:buChar char="•"/>
              <a:defRPr sz="1598" kern="1200" baseline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826900" indent="-202989" algn="l" defTabSz="811956" rtl="0" eaLnBrk="1" latinLnBrk="0" hangingPunct="1">
              <a:lnSpc>
                <a:spcPct val="90000"/>
              </a:lnSpc>
              <a:spcBef>
                <a:spcPts val="444"/>
              </a:spcBef>
              <a:buFont typeface="Arial" panose="020B0604020202020204" pitchFamily="34" charset="0"/>
              <a:buChar char="•"/>
              <a:defRPr sz="1598" kern="1200" baseline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232879" indent="-202989" algn="l" defTabSz="811956" rtl="0" eaLnBrk="1" latinLnBrk="0" hangingPunct="1">
              <a:lnSpc>
                <a:spcPct val="90000"/>
              </a:lnSpc>
              <a:spcBef>
                <a:spcPts val="444"/>
              </a:spcBef>
              <a:buFont typeface="Arial" panose="020B0604020202020204" pitchFamily="34" charset="0"/>
              <a:buChar char="•"/>
              <a:defRPr sz="15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38857" indent="-202989" algn="l" defTabSz="811956" rtl="0" eaLnBrk="1" latinLnBrk="0" hangingPunct="1">
              <a:lnSpc>
                <a:spcPct val="90000"/>
              </a:lnSpc>
              <a:spcBef>
                <a:spcPts val="444"/>
              </a:spcBef>
              <a:buFont typeface="Arial" panose="020B0604020202020204" pitchFamily="34" charset="0"/>
              <a:buChar char="•"/>
              <a:defRPr sz="15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44834" indent="-202989" algn="l" defTabSz="811956" rtl="0" eaLnBrk="1" latinLnBrk="0" hangingPunct="1">
              <a:lnSpc>
                <a:spcPct val="90000"/>
              </a:lnSpc>
              <a:spcBef>
                <a:spcPts val="444"/>
              </a:spcBef>
              <a:buFont typeface="Arial" panose="020B0604020202020204" pitchFamily="34" charset="0"/>
              <a:buChar char="•"/>
              <a:defRPr sz="15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50813" indent="-202989" algn="l" defTabSz="811956" rtl="0" eaLnBrk="1" latinLnBrk="0" hangingPunct="1">
              <a:lnSpc>
                <a:spcPct val="90000"/>
              </a:lnSpc>
              <a:spcBef>
                <a:spcPts val="444"/>
              </a:spcBef>
              <a:buFont typeface="Arial" panose="020B0604020202020204" pitchFamily="34" charset="0"/>
              <a:buChar char="•"/>
              <a:defRPr sz="15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>
                <a:solidFill>
                  <a:srgbClr val="124B9B"/>
                </a:solidFill>
              </a:rPr>
              <a:t>Introduction to AUC-based Pharmacokinetic Vancomycin Calculator</a:t>
            </a:r>
          </a:p>
          <a:p>
            <a:pPr marL="0" indent="0" algn="ctr">
              <a:buNone/>
            </a:pPr>
            <a:endParaRPr lang="en-US" b="1" dirty="0">
              <a:solidFill>
                <a:srgbClr val="124B9B"/>
              </a:solidFill>
            </a:endParaRPr>
          </a:p>
          <a:p>
            <a:pPr marL="0" indent="0" algn="ctr">
              <a:buNone/>
            </a:pPr>
            <a:r>
              <a:rPr lang="en-US" b="1" dirty="0">
                <a:solidFill>
                  <a:srgbClr val="124B9B"/>
                </a:solidFill>
              </a:rPr>
              <a:t> USER GUIDE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BDCF25-5150-934C-B1C7-B24D45BB74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870" y="1879938"/>
            <a:ext cx="7934259" cy="1245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5496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485CF4-BF1A-B64E-9F5E-351582111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Two Level Calculator</a:t>
            </a:r>
          </a:p>
        </p:txBody>
      </p:sp>
      <p:pic>
        <p:nvPicPr>
          <p:cNvPr id="3" name="Content Placeholder 4">
            <a:extLst>
              <a:ext uri="{FF2B5EF4-FFF2-40B4-BE49-F238E27FC236}">
                <a16:creationId xmlns:a16="http://schemas.microsoft.com/office/drawing/2014/main" id="{41989059-C27C-2440-ADBE-196D59CE89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tretch/>
        </p:blipFill>
        <p:spPr>
          <a:xfrm>
            <a:off x="1166665" y="1825625"/>
            <a:ext cx="9858670" cy="435133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D99EC07-4499-EB45-A67C-2EDB8EC2B0BF}"/>
              </a:ext>
            </a:extLst>
          </p:cNvPr>
          <p:cNvSpPr txBox="1"/>
          <p:nvPr/>
        </p:nvSpPr>
        <p:spPr>
          <a:xfrm>
            <a:off x="5917947" y="1161911"/>
            <a:ext cx="4113584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/>
              <a:t>Dates and Times must be entered in military/hospital time and using a colon (i.e., 16:54) – Be exact!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1C084FC-DFAB-D542-A820-0238578339ED}"/>
              </a:ext>
            </a:extLst>
          </p:cNvPr>
          <p:cNvCxnSpPr>
            <a:cxnSpLocks/>
          </p:cNvCxnSpPr>
          <p:nvPr/>
        </p:nvCxnSpPr>
        <p:spPr>
          <a:xfrm flipH="1">
            <a:off x="3305262" y="2004969"/>
            <a:ext cx="2612686" cy="1275126"/>
          </a:xfrm>
          <a:prstGeom prst="straightConnector1">
            <a:avLst/>
          </a:prstGeom>
          <a:ln w="12700">
            <a:solidFill>
              <a:srgbClr val="124B9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58045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485CF4-BF1A-B64E-9F5E-351582111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Two Level Calculator</a:t>
            </a:r>
          </a:p>
        </p:txBody>
      </p:sp>
      <p:pic>
        <p:nvPicPr>
          <p:cNvPr id="3" name="Content Placeholder 4">
            <a:extLst>
              <a:ext uri="{FF2B5EF4-FFF2-40B4-BE49-F238E27FC236}">
                <a16:creationId xmlns:a16="http://schemas.microsoft.com/office/drawing/2014/main" id="{52B4FAE9-4459-F442-9A8A-D7E0EE886A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tretch/>
        </p:blipFill>
        <p:spPr>
          <a:xfrm>
            <a:off x="1166665" y="1825625"/>
            <a:ext cx="9858670" cy="435133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B8637BE-435B-D249-AC24-812976AF9876}"/>
              </a:ext>
            </a:extLst>
          </p:cNvPr>
          <p:cNvSpPr txBox="1"/>
          <p:nvPr/>
        </p:nvSpPr>
        <p:spPr>
          <a:xfrm>
            <a:off x="6096049" y="1229023"/>
            <a:ext cx="2519266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/>
              <a:t>Toggle buttons for Y and T are for yesterday and today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B4F2148-78C9-F145-9A4D-8EACBD4EF13D}"/>
              </a:ext>
            </a:extLst>
          </p:cNvPr>
          <p:cNvCxnSpPr>
            <a:cxnSpLocks/>
            <a:stCxn id="3" idx="0"/>
          </p:cNvCxnSpPr>
          <p:nvPr/>
        </p:nvCxnSpPr>
        <p:spPr>
          <a:xfrm flipH="1">
            <a:off x="2580084" y="1884783"/>
            <a:ext cx="3515916" cy="1455576"/>
          </a:xfrm>
          <a:prstGeom prst="straightConnector1">
            <a:avLst/>
          </a:prstGeom>
          <a:ln w="12700">
            <a:solidFill>
              <a:srgbClr val="124B9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5595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31EBC69B-5639-4C76-B9F8-87C2189D4B2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Macro-Free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</a:rPr>
              <a:t>USER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b="1" dirty="0">
                <a:solidFill>
                  <a:schemeClr val="tx1"/>
                </a:solidFill>
              </a:rPr>
              <a:t>GUIDE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000000-0008-0000-0000-0000070000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779" y="2316163"/>
            <a:ext cx="5803404" cy="911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8351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6F69BEBF-771C-438B-B490-36E80D9CC4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22296" y="1422934"/>
            <a:ext cx="9158904" cy="4351338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B32AA13-7259-4FAA-A146-FBC654464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/>
              <a:t>Onscreen Navigation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B3C18C4-3CEB-47C7-81E1-ACE774009288}"/>
              </a:ext>
            </a:extLst>
          </p:cNvPr>
          <p:cNvSpPr/>
          <p:nvPr/>
        </p:nvSpPr>
        <p:spPr>
          <a:xfrm>
            <a:off x="2982379" y="3013606"/>
            <a:ext cx="2687217" cy="62048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highlight>
                <a:srgbClr val="124B9B"/>
              </a:highligh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8E2AFD-723D-4923-8582-290F11B0A183}"/>
              </a:ext>
            </a:extLst>
          </p:cNvPr>
          <p:cNvSpPr txBox="1"/>
          <p:nvPr/>
        </p:nvSpPr>
        <p:spPr>
          <a:xfrm>
            <a:off x="1722746" y="4435720"/>
            <a:ext cx="2519266" cy="646331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These don’t do anything now!!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54134AA-261C-4FFF-B433-1D9315479522}"/>
              </a:ext>
            </a:extLst>
          </p:cNvPr>
          <p:cNvCxnSpPr>
            <a:cxnSpLocks/>
          </p:cNvCxnSpPr>
          <p:nvPr/>
        </p:nvCxnSpPr>
        <p:spPr>
          <a:xfrm flipV="1">
            <a:off x="2770606" y="3598603"/>
            <a:ext cx="886994" cy="8303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D48F32CD-DCD9-46F2-848E-3B28BC5C3DAD}"/>
              </a:ext>
            </a:extLst>
          </p:cNvPr>
          <p:cNvSpPr txBox="1"/>
          <p:nvPr/>
        </p:nvSpPr>
        <p:spPr>
          <a:xfrm>
            <a:off x="7015480" y="4291370"/>
            <a:ext cx="2519266" cy="646331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Navigation is now done by clicking tabs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D16D689-711E-416F-BFD8-8195A0B24E4B}"/>
              </a:ext>
            </a:extLst>
          </p:cNvPr>
          <p:cNvCxnSpPr>
            <a:cxnSpLocks/>
          </p:cNvCxnSpPr>
          <p:nvPr/>
        </p:nvCxnSpPr>
        <p:spPr>
          <a:xfrm flipH="1">
            <a:off x="4219662" y="4937701"/>
            <a:ext cx="2684477" cy="65775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33008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71E2353B-2FEB-4916-8F7A-45869A2D54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7577" y="1355841"/>
            <a:ext cx="10096846" cy="4351338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B32AA13-7259-4FAA-A146-FBC654464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/>
              <a:t>Warning for Macro-Free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8E2AFD-723D-4923-8582-290F11B0A183}"/>
              </a:ext>
            </a:extLst>
          </p:cNvPr>
          <p:cNvSpPr txBox="1"/>
          <p:nvPr/>
        </p:nvSpPr>
        <p:spPr>
          <a:xfrm>
            <a:off x="8520608" y="150745"/>
            <a:ext cx="3570882" cy="175432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Without the “reset”, it would be easy to get data from different patients “cross-contaminated”, it would be best to re-open between patients!!!!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54134AA-261C-4FFF-B433-1D9315479522}"/>
              </a:ext>
            </a:extLst>
          </p:cNvPr>
          <p:cNvCxnSpPr>
            <a:cxnSpLocks/>
          </p:cNvCxnSpPr>
          <p:nvPr/>
        </p:nvCxnSpPr>
        <p:spPr>
          <a:xfrm flipH="1">
            <a:off x="7573541" y="511728"/>
            <a:ext cx="947067" cy="8441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7236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1268C5C2-0306-E14F-B5FF-BCE31EEE1717}"/>
              </a:ext>
            </a:extLst>
          </p:cNvPr>
          <p:cNvSpPr txBox="1">
            <a:spLocks/>
          </p:cNvSpPr>
          <p:nvPr/>
        </p:nvSpPr>
        <p:spPr>
          <a:xfrm>
            <a:off x="1524001" y="3779838"/>
            <a:ext cx="9144000" cy="1655762"/>
          </a:xfrm>
          <a:prstGeom prst="rect">
            <a:avLst/>
          </a:prstGeom>
        </p:spPr>
        <p:txBody>
          <a:bodyPr/>
          <a:lstStyle>
            <a:lvl1pPr marL="202989" indent="-202989" algn="l" defTabSz="811956" rtl="0" eaLnBrk="1" latinLnBrk="0" hangingPunct="1">
              <a:lnSpc>
                <a:spcPct val="90000"/>
              </a:lnSpc>
              <a:spcBef>
                <a:spcPts val="888"/>
              </a:spcBef>
              <a:buFont typeface="Arial" panose="020B0604020202020204" pitchFamily="34" charset="0"/>
              <a:buChar char="•"/>
              <a:defRPr sz="2487" kern="1200" baseline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08966" indent="-202989" algn="l" defTabSz="811956" rtl="0" eaLnBrk="1" latinLnBrk="0" hangingPunct="1">
              <a:lnSpc>
                <a:spcPct val="90000"/>
              </a:lnSpc>
              <a:spcBef>
                <a:spcPts val="444"/>
              </a:spcBef>
              <a:buFont typeface="Arial" panose="020B0604020202020204" pitchFamily="34" charset="0"/>
              <a:buChar char="•"/>
              <a:defRPr sz="2131" kern="1200" baseline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014945" indent="-202989" algn="l" defTabSz="811956" rtl="0" eaLnBrk="1" latinLnBrk="0" hangingPunct="1">
              <a:lnSpc>
                <a:spcPct val="90000"/>
              </a:lnSpc>
              <a:spcBef>
                <a:spcPts val="444"/>
              </a:spcBef>
              <a:buFont typeface="Arial" panose="020B0604020202020204" pitchFamily="34" charset="0"/>
              <a:buChar char="•"/>
              <a:defRPr sz="1776" kern="1200" baseline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420923" indent="-202989" algn="l" defTabSz="811956" rtl="0" eaLnBrk="1" latinLnBrk="0" hangingPunct="1">
              <a:lnSpc>
                <a:spcPct val="90000"/>
              </a:lnSpc>
              <a:spcBef>
                <a:spcPts val="444"/>
              </a:spcBef>
              <a:buFont typeface="Arial" panose="020B0604020202020204" pitchFamily="34" charset="0"/>
              <a:buChar char="•"/>
              <a:defRPr sz="1598" kern="1200" baseline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826900" indent="-202989" algn="l" defTabSz="811956" rtl="0" eaLnBrk="1" latinLnBrk="0" hangingPunct="1">
              <a:lnSpc>
                <a:spcPct val="90000"/>
              </a:lnSpc>
              <a:spcBef>
                <a:spcPts val="444"/>
              </a:spcBef>
              <a:buFont typeface="Arial" panose="020B0604020202020204" pitchFamily="34" charset="0"/>
              <a:buChar char="•"/>
              <a:defRPr sz="1598" kern="1200" baseline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232879" indent="-202989" algn="l" defTabSz="811956" rtl="0" eaLnBrk="1" latinLnBrk="0" hangingPunct="1">
              <a:lnSpc>
                <a:spcPct val="90000"/>
              </a:lnSpc>
              <a:spcBef>
                <a:spcPts val="444"/>
              </a:spcBef>
              <a:buFont typeface="Arial" panose="020B0604020202020204" pitchFamily="34" charset="0"/>
              <a:buChar char="•"/>
              <a:defRPr sz="15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38857" indent="-202989" algn="l" defTabSz="811956" rtl="0" eaLnBrk="1" latinLnBrk="0" hangingPunct="1">
              <a:lnSpc>
                <a:spcPct val="90000"/>
              </a:lnSpc>
              <a:spcBef>
                <a:spcPts val="444"/>
              </a:spcBef>
              <a:buFont typeface="Arial" panose="020B0604020202020204" pitchFamily="34" charset="0"/>
              <a:buChar char="•"/>
              <a:defRPr sz="15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44834" indent="-202989" algn="l" defTabSz="811956" rtl="0" eaLnBrk="1" latinLnBrk="0" hangingPunct="1">
              <a:lnSpc>
                <a:spcPct val="90000"/>
              </a:lnSpc>
              <a:spcBef>
                <a:spcPts val="444"/>
              </a:spcBef>
              <a:buFont typeface="Arial" panose="020B0604020202020204" pitchFamily="34" charset="0"/>
              <a:buChar char="•"/>
              <a:defRPr sz="15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50813" indent="-202989" algn="l" defTabSz="811956" rtl="0" eaLnBrk="1" latinLnBrk="0" hangingPunct="1">
              <a:lnSpc>
                <a:spcPct val="90000"/>
              </a:lnSpc>
              <a:spcBef>
                <a:spcPts val="444"/>
              </a:spcBef>
              <a:buFont typeface="Arial" panose="020B0604020202020204" pitchFamily="34" charset="0"/>
              <a:buChar char="•"/>
              <a:defRPr sz="15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>
                <a:solidFill>
                  <a:srgbClr val="124B9B"/>
                </a:solidFill>
              </a:rPr>
              <a:t>Introduction to AUC-based Pharmacokinetic Vancomycin Calculator</a:t>
            </a:r>
          </a:p>
          <a:p>
            <a:pPr marL="0" indent="0" algn="ctr">
              <a:buNone/>
            </a:pPr>
            <a:endParaRPr lang="en-US" b="1" dirty="0">
              <a:solidFill>
                <a:srgbClr val="124B9B"/>
              </a:solidFill>
            </a:endParaRPr>
          </a:p>
          <a:p>
            <a:pPr marL="0" indent="0" algn="ctr">
              <a:buNone/>
            </a:pPr>
            <a:r>
              <a:rPr lang="en-US" b="1" dirty="0">
                <a:solidFill>
                  <a:srgbClr val="124B9B"/>
                </a:solidFill>
              </a:rPr>
              <a:t>SUPER USER GUIDE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BDCF25-5150-934C-B1C7-B24D45BB74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870" y="1879938"/>
            <a:ext cx="7934259" cy="1245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5161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AF3EC497-7C4F-934D-9D48-620D871443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tretch/>
        </p:blipFill>
        <p:spPr>
          <a:xfrm>
            <a:off x="1359703" y="1460500"/>
            <a:ext cx="9472594" cy="47418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3485CF4-BF1A-B64E-9F5E-351582111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Full Customization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1C1B04E-5FE8-5F4A-AAC1-5FD62B5A0C40}"/>
              </a:ext>
            </a:extLst>
          </p:cNvPr>
          <p:cNvSpPr/>
          <p:nvPr/>
        </p:nvSpPr>
        <p:spPr>
          <a:xfrm>
            <a:off x="4469362" y="5644345"/>
            <a:ext cx="2687217" cy="620486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C5C2AEA-C7C2-0D4D-8724-AA797B773EA7}"/>
              </a:ext>
            </a:extLst>
          </p:cNvPr>
          <p:cNvCxnSpPr>
            <a:cxnSpLocks/>
          </p:cNvCxnSpPr>
          <p:nvPr/>
        </p:nvCxnSpPr>
        <p:spPr>
          <a:xfrm>
            <a:off x="2631233" y="4790058"/>
            <a:ext cx="1912775" cy="1053040"/>
          </a:xfrm>
          <a:prstGeom prst="straightConnector1">
            <a:avLst/>
          </a:prstGeom>
          <a:ln>
            <a:solidFill>
              <a:srgbClr val="124B9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C15F7504-BAD3-7341-8B42-8A0275830168}"/>
              </a:ext>
            </a:extLst>
          </p:cNvPr>
          <p:cNvSpPr txBox="1"/>
          <p:nvPr/>
        </p:nvSpPr>
        <p:spPr>
          <a:xfrm>
            <a:off x="838200" y="4466892"/>
            <a:ext cx="2519266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/>
              <a:t>Click here to customize values for your site</a:t>
            </a:r>
          </a:p>
        </p:txBody>
      </p:sp>
    </p:spTree>
    <p:extLst>
      <p:ext uri="{BB962C8B-B14F-4D97-AF65-F5344CB8AC3E}">
        <p14:creationId xmlns:p14="http://schemas.microsoft.com/office/powerpoint/2010/main" val="1802188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485CF4-BF1A-B64E-9F5E-351582111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Default Password is SIDP (Case Sensitive)</a:t>
            </a:r>
          </a:p>
        </p:txBody>
      </p:sp>
      <p:pic>
        <p:nvPicPr>
          <p:cNvPr id="3" name="Content Placeholder 4">
            <a:extLst>
              <a:ext uri="{FF2B5EF4-FFF2-40B4-BE49-F238E27FC236}">
                <a16:creationId xmlns:a16="http://schemas.microsoft.com/office/drawing/2014/main" id="{DF3D48D5-124B-9245-BED7-4C6E817CCB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208" y="1547446"/>
            <a:ext cx="9690975" cy="4629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3212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485CF4-BF1A-B64E-9F5E-351582111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Anything in </a:t>
            </a:r>
            <a:r>
              <a:rPr lang="en-US" sz="4400" dirty="0">
                <a:solidFill>
                  <a:schemeClr val="accent2">
                    <a:lumMod val="75000"/>
                  </a:schemeClr>
                </a:solidFill>
              </a:rPr>
              <a:t>GREEN</a:t>
            </a:r>
            <a:r>
              <a:rPr lang="en-US" sz="4400" dirty="0"/>
              <a:t> Can Be Altered</a:t>
            </a:r>
          </a:p>
        </p:txBody>
      </p:sp>
      <p:pic>
        <p:nvPicPr>
          <p:cNvPr id="3" name="Content Placeholder 4">
            <a:extLst>
              <a:ext uri="{FF2B5EF4-FFF2-40B4-BE49-F238E27FC236}">
                <a16:creationId xmlns:a16="http://schemas.microsoft.com/office/drawing/2014/main" id="{A7AC8759-3423-3847-B3E6-1EBBE939E1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0720" y="1825625"/>
            <a:ext cx="9470559" cy="435133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5251B60-939D-4849-8D17-93F2E860BFF7}"/>
              </a:ext>
            </a:extLst>
          </p:cNvPr>
          <p:cNvSpPr txBox="1"/>
          <p:nvPr/>
        </p:nvSpPr>
        <p:spPr>
          <a:xfrm>
            <a:off x="399661" y="2460810"/>
            <a:ext cx="207977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/>
              <a:t>Dosing Defaults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D557C994-D68C-0743-B074-E1F018E52DA4}"/>
              </a:ext>
            </a:extLst>
          </p:cNvPr>
          <p:cNvCxnSpPr>
            <a:cxnSpLocks/>
          </p:cNvCxnSpPr>
          <p:nvPr/>
        </p:nvCxnSpPr>
        <p:spPr>
          <a:xfrm>
            <a:off x="1147665" y="2837578"/>
            <a:ext cx="1912775" cy="1053040"/>
          </a:xfrm>
          <a:prstGeom prst="straightConnector1">
            <a:avLst/>
          </a:prstGeom>
          <a:ln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C1439E2-A133-3F4A-B835-861383499E2D}"/>
              </a:ext>
            </a:extLst>
          </p:cNvPr>
          <p:cNvCxnSpPr>
            <a:cxnSpLocks/>
          </p:cNvCxnSpPr>
          <p:nvPr/>
        </p:nvCxnSpPr>
        <p:spPr>
          <a:xfrm>
            <a:off x="1023259" y="4400369"/>
            <a:ext cx="1912775" cy="1053040"/>
          </a:xfrm>
          <a:prstGeom prst="straightConnector1">
            <a:avLst/>
          </a:prstGeom>
          <a:ln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4359C6E-823F-B449-B897-5092175F92DC}"/>
              </a:ext>
            </a:extLst>
          </p:cNvPr>
          <p:cNvCxnSpPr>
            <a:cxnSpLocks/>
          </p:cNvCxnSpPr>
          <p:nvPr/>
        </p:nvCxnSpPr>
        <p:spPr>
          <a:xfrm>
            <a:off x="1023259" y="4400369"/>
            <a:ext cx="9016480" cy="983394"/>
          </a:xfrm>
          <a:prstGeom prst="straightConnector1">
            <a:avLst/>
          </a:prstGeom>
          <a:ln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0CFAC356-DDAB-0E46-AD69-EDA9780AB8CA}"/>
              </a:ext>
            </a:extLst>
          </p:cNvPr>
          <p:cNvSpPr txBox="1"/>
          <p:nvPr/>
        </p:nvSpPr>
        <p:spPr>
          <a:xfrm>
            <a:off x="967388" y="4602761"/>
            <a:ext cx="1184873" cy="36867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/>
              <a:t>Empiric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04C8362-5B5C-2F44-B590-FD75811DEBF3}"/>
              </a:ext>
            </a:extLst>
          </p:cNvPr>
          <p:cNvSpPr txBox="1"/>
          <p:nvPr/>
        </p:nvSpPr>
        <p:spPr>
          <a:xfrm>
            <a:off x="4108481" y="4550006"/>
            <a:ext cx="132516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/>
              <a:t>Two Level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070C3AB-BE96-7842-A6EF-C54A20C309D6}"/>
              </a:ext>
            </a:extLst>
          </p:cNvPr>
          <p:cNvSpPr txBox="1"/>
          <p:nvPr/>
        </p:nvSpPr>
        <p:spPr>
          <a:xfrm>
            <a:off x="9554546" y="1043253"/>
            <a:ext cx="2149151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/>
              <a:t>Page Password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BCCD9D7-C382-384F-A884-06C901B96B1D}"/>
              </a:ext>
            </a:extLst>
          </p:cNvPr>
          <p:cNvCxnSpPr>
            <a:cxnSpLocks/>
          </p:cNvCxnSpPr>
          <p:nvPr/>
        </p:nvCxnSpPr>
        <p:spPr>
          <a:xfrm flipH="1">
            <a:off x="7669763" y="1420021"/>
            <a:ext cx="2262673" cy="502315"/>
          </a:xfrm>
          <a:prstGeom prst="straightConnector1">
            <a:avLst/>
          </a:prstGeom>
          <a:ln>
            <a:solidFill>
              <a:srgbClr val="124B9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C87D25EE-FF33-F64E-B6AF-25533431CDFD}"/>
              </a:ext>
            </a:extLst>
          </p:cNvPr>
          <p:cNvSpPr txBox="1"/>
          <p:nvPr/>
        </p:nvSpPr>
        <p:spPr>
          <a:xfrm>
            <a:off x="6889830" y="3861685"/>
            <a:ext cx="191277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/>
              <a:t>Infusion Times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86301E9-E6E7-1A49-B26D-FC3F449403E8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5159830" y="3567097"/>
            <a:ext cx="1730000" cy="479254"/>
          </a:xfrm>
          <a:prstGeom prst="straightConnector1">
            <a:avLst/>
          </a:prstGeom>
          <a:ln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56E4620E-D3DE-344A-9AEC-3F1D3DBED14A}"/>
              </a:ext>
            </a:extLst>
          </p:cNvPr>
          <p:cNvSpPr txBox="1"/>
          <p:nvPr/>
        </p:nvSpPr>
        <p:spPr>
          <a:xfrm>
            <a:off x="399661" y="4092351"/>
            <a:ext cx="1476869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/>
              <a:t>Note Text</a:t>
            </a:r>
          </a:p>
        </p:txBody>
      </p:sp>
    </p:spTree>
    <p:extLst>
      <p:ext uri="{BB962C8B-B14F-4D97-AF65-F5344CB8AC3E}">
        <p14:creationId xmlns:p14="http://schemas.microsoft.com/office/powerpoint/2010/main" val="17115304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3FE558-6251-524A-9006-4DF0AB98F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7"/>
            <a:ext cx="10750061" cy="1325563"/>
          </a:xfrm>
        </p:spPr>
        <p:txBody>
          <a:bodyPr>
            <a:normAutofit/>
          </a:bodyPr>
          <a:lstStyle/>
          <a:p>
            <a:r>
              <a:rPr lang="en-US" sz="4400" dirty="0"/>
              <a:t>Whatever You Do Here – </a:t>
            </a:r>
            <a:r>
              <a:rPr lang="en-US" sz="4400" u="sng" dirty="0"/>
              <a:t>SAVE</a:t>
            </a:r>
            <a:r>
              <a:rPr lang="en-US" sz="4400" dirty="0"/>
              <a:t> TO YOUR FILES</a:t>
            </a:r>
          </a:p>
        </p:txBody>
      </p:sp>
      <p:pic>
        <p:nvPicPr>
          <p:cNvPr id="3" name="Content Placeholder 4">
            <a:extLst>
              <a:ext uri="{FF2B5EF4-FFF2-40B4-BE49-F238E27FC236}">
                <a16:creationId xmlns:a16="http://schemas.microsoft.com/office/drawing/2014/main" id="{D3BB77AE-DE6A-6844-A2C2-70D24819EA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1027" y="1770077"/>
            <a:ext cx="8295149" cy="381128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4D04AFD-2414-4803-ADFC-C853AACC9A82}"/>
              </a:ext>
            </a:extLst>
          </p:cNvPr>
          <p:cNvSpPr txBox="1"/>
          <p:nvPr/>
        </p:nvSpPr>
        <p:spPr>
          <a:xfrm>
            <a:off x="117446" y="1506627"/>
            <a:ext cx="3296873" cy="507831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Click “UPDATE AFTER CHANGES” to force the changes in this worksheet to affect the other worksheets, then save to your computer</a:t>
            </a:r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r>
              <a:rPr lang="en-US" b="1" dirty="0"/>
              <a:t>This button is powered by a Macro, so it will only work in “macro-enabled”</a:t>
            </a:r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r>
              <a:rPr lang="en-US" b="1" dirty="0"/>
              <a:t>To save “macro-free” with updates, make updates to “</a:t>
            </a:r>
            <a:r>
              <a:rPr lang="en-US" b="1" dirty="0" err="1"/>
              <a:t>Dlsheet</a:t>
            </a:r>
            <a:r>
              <a:rPr lang="en-US" b="1" dirty="0"/>
              <a:t>”, then select “Main” worksheet, then save to your computer </a:t>
            </a:r>
          </a:p>
        </p:txBody>
      </p:sp>
    </p:spTree>
    <p:extLst>
      <p:ext uri="{BB962C8B-B14F-4D97-AF65-F5344CB8AC3E}">
        <p14:creationId xmlns:p14="http://schemas.microsoft.com/office/powerpoint/2010/main" val="27320961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325E4F-FB6F-4EB5-907A-0E9AE63C11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Macro-Enabled</a:t>
            </a:r>
          </a:p>
          <a:p>
            <a:pPr lvl="1"/>
            <a:r>
              <a:rPr lang="en-US" b="1" dirty="0">
                <a:solidFill>
                  <a:schemeClr val="tx1"/>
                </a:solidFill>
              </a:rPr>
              <a:t>This is full version</a:t>
            </a:r>
          </a:p>
          <a:p>
            <a:pPr lvl="1"/>
            <a:r>
              <a:rPr lang="en-US" b="1" dirty="0">
                <a:solidFill>
                  <a:schemeClr val="tx1"/>
                </a:solidFill>
              </a:rPr>
              <a:t>Click button navigation</a:t>
            </a:r>
          </a:p>
          <a:p>
            <a:pPr lvl="1"/>
            <a:r>
              <a:rPr lang="en-US" b="1" dirty="0">
                <a:solidFill>
                  <a:schemeClr val="tx1"/>
                </a:solidFill>
              </a:rPr>
              <a:t>End-user customization</a:t>
            </a:r>
          </a:p>
          <a:p>
            <a:pPr lvl="1"/>
            <a:r>
              <a:rPr lang="en-US" b="1" dirty="0">
                <a:solidFill>
                  <a:schemeClr val="tx1"/>
                </a:solidFill>
              </a:rPr>
              <a:t>May present security issues at certain institutions</a:t>
            </a:r>
          </a:p>
          <a:p>
            <a:pPr lvl="1"/>
            <a:endParaRPr lang="en-US" b="1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</a:rPr>
              <a:t>Macro-Free</a:t>
            </a:r>
          </a:p>
          <a:p>
            <a:pPr lvl="1"/>
            <a:r>
              <a:rPr lang="en-US" b="1" dirty="0">
                <a:solidFill>
                  <a:schemeClr val="tx1"/>
                </a:solidFill>
              </a:rPr>
              <a:t>Reduced version</a:t>
            </a:r>
          </a:p>
          <a:p>
            <a:pPr lvl="1"/>
            <a:r>
              <a:rPr lang="en-US" b="1" dirty="0">
                <a:solidFill>
                  <a:schemeClr val="tx1"/>
                </a:solidFill>
              </a:rPr>
              <a:t>No security risk, but less user friendly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32AA13-7259-4FAA-A146-FBC654464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/>
              <a:t>Multiple Versions</a:t>
            </a:r>
          </a:p>
        </p:txBody>
      </p:sp>
    </p:spTree>
    <p:extLst>
      <p:ext uri="{BB962C8B-B14F-4D97-AF65-F5344CB8AC3E}">
        <p14:creationId xmlns:p14="http://schemas.microsoft.com/office/powerpoint/2010/main" val="4822419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1268C5C2-0306-E14F-B5FF-BCE31EEE1717}"/>
              </a:ext>
            </a:extLst>
          </p:cNvPr>
          <p:cNvSpPr txBox="1">
            <a:spLocks/>
          </p:cNvSpPr>
          <p:nvPr/>
        </p:nvSpPr>
        <p:spPr>
          <a:xfrm>
            <a:off x="1524001" y="3779838"/>
            <a:ext cx="9144000" cy="1655762"/>
          </a:xfrm>
          <a:prstGeom prst="rect">
            <a:avLst/>
          </a:prstGeom>
        </p:spPr>
        <p:txBody>
          <a:bodyPr/>
          <a:lstStyle>
            <a:lvl1pPr marL="202989" indent="-202989" algn="l" defTabSz="811956" rtl="0" eaLnBrk="1" latinLnBrk="0" hangingPunct="1">
              <a:lnSpc>
                <a:spcPct val="90000"/>
              </a:lnSpc>
              <a:spcBef>
                <a:spcPts val="888"/>
              </a:spcBef>
              <a:buFont typeface="Arial" panose="020B0604020202020204" pitchFamily="34" charset="0"/>
              <a:buChar char="•"/>
              <a:defRPr sz="2487" kern="1200" baseline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08966" indent="-202989" algn="l" defTabSz="811956" rtl="0" eaLnBrk="1" latinLnBrk="0" hangingPunct="1">
              <a:lnSpc>
                <a:spcPct val="90000"/>
              </a:lnSpc>
              <a:spcBef>
                <a:spcPts val="444"/>
              </a:spcBef>
              <a:buFont typeface="Arial" panose="020B0604020202020204" pitchFamily="34" charset="0"/>
              <a:buChar char="•"/>
              <a:defRPr sz="2131" kern="1200" baseline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014945" indent="-202989" algn="l" defTabSz="811956" rtl="0" eaLnBrk="1" latinLnBrk="0" hangingPunct="1">
              <a:lnSpc>
                <a:spcPct val="90000"/>
              </a:lnSpc>
              <a:spcBef>
                <a:spcPts val="444"/>
              </a:spcBef>
              <a:buFont typeface="Arial" panose="020B0604020202020204" pitchFamily="34" charset="0"/>
              <a:buChar char="•"/>
              <a:defRPr sz="1776" kern="1200" baseline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420923" indent="-202989" algn="l" defTabSz="811956" rtl="0" eaLnBrk="1" latinLnBrk="0" hangingPunct="1">
              <a:lnSpc>
                <a:spcPct val="90000"/>
              </a:lnSpc>
              <a:spcBef>
                <a:spcPts val="444"/>
              </a:spcBef>
              <a:buFont typeface="Arial" panose="020B0604020202020204" pitchFamily="34" charset="0"/>
              <a:buChar char="•"/>
              <a:defRPr sz="1598" kern="1200" baseline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826900" indent="-202989" algn="l" defTabSz="811956" rtl="0" eaLnBrk="1" latinLnBrk="0" hangingPunct="1">
              <a:lnSpc>
                <a:spcPct val="90000"/>
              </a:lnSpc>
              <a:spcBef>
                <a:spcPts val="444"/>
              </a:spcBef>
              <a:buFont typeface="Arial" panose="020B0604020202020204" pitchFamily="34" charset="0"/>
              <a:buChar char="•"/>
              <a:defRPr sz="1598" kern="1200" baseline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232879" indent="-202989" algn="l" defTabSz="811956" rtl="0" eaLnBrk="1" latinLnBrk="0" hangingPunct="1">
              <a:lnSpc>
                <a:spcPct val="90000"/>
              </a:lnSpc>
              <a:spcBef>
                <a:spcPts val="444"/>
              </a:spcBef>
              <a:buFont typeface="Arial" panose="020B0604020202020204" pitchFamily="34" charset="0"/>
              <a:buChar char="•"/>
              <a:defRPr sz="15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38857" indent="-202989" algn="l" defTabSz="811956" rtl="0" eaLnBrk="1" latinLnBrk="0" hangingPunct="1">
              <a:lnSpc>
                <a:spcPct val="90000"/>
              </a:lnSpc>
              <a:spcBef>
                <a:spcPts val="444"/>
              </a:spcBef>
              <a:buFont typeface="Arial" panose="020B0604020202020204" pitchFamily="34" charset="0"/>
              <a:buChar char="•"/>
              <a:defRPr sz="15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44834" indent="-202989" algn="l" defTabSz="811956" rtl="0" eaLnBrk="1" latinLnBrk="0" hangingPunct="1">
              <a:lnSpc>
                <a:spcPct val="90000"/>
              </a:lnSpc>
              <a:spcBef>
                <a:spcPts val="444"/>
              </a:spcBef>
              <a:buFont typeface="Arial" panose="020B0604020202020204" pitchFamily="34" charset="0"/>
              <a:buChar char="•"/>
              <a:defRPr sz="15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50813" indent="-202989" algn="l" defTabSz="811956" rtl="0" eaLnBrk="1" latinLnBrk="0" hangingPunct="1">
              <a:lnSpc>
                <a:spcPct val="90000"/>
              </a:lnSpc>
              <a:spcBef>
                <a:spcPts val="444"/>
              </a:spcBef>
              <a:buFont typeface="Arial" panose="020B0604020202020204" pitchFamily="34" charset="0"/>
              <a:buChar char="•"/>
              <a:defRPr sz="15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>
                <a:solidFill>
                  <a:srgbClr val="124B9B"/>
                </a:solidFill>
              </a:rPr>
              <a:t>Introduction to AUC-based Pharmacokinetic Vancomycin Calculator</a:t>
            </a:r>
          </a:p>
          <a:p>
            <a:pPr marL="0" indent="0" algn="ctr">
              <a:buNone/>
            </a:pPr>
            <a:endParaRPr lang="en-US" b="1" dirty="0">
              <a:solidFill>
                <a:srgbClr val="124B9B"/>
              </a:solidFill>
            </a:endParaRPr>
          </a:p>
          <a:p>
            <a:pPr marL="0" indent="0" algn="ctr">
              <a:buNone/>
            </a:pPr>
            <a:r>
              <a:rPr lang="en-US" b="1" dirty="0">
                <a:solidFill>
                  <a:srgbClr val="124B9B"/>
                </a:solidFill>
              </a:rPr>
              <a:t> USER GUIDE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BDCF25-5150-934C-B1C7-B24D45BB74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870" y="1879938"/>
            <a:ext cx="7934259" cy="1245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7695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31EBC69B-5639-4C76-B9F8-87C2189D4B2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Macro-Enabled</a:t>
            </a:r>
          </a:p>
          <a:p>
            <a:endParaRPr lang="en-US" dirty="0"/>
          </a:p>
          <a:p>
            <a:r>
              <a:rPr lang="en-US" b="1" dirty="0">
                <a:solidFill>
                  <a:schemeClr val="tx1"/>
                </a:solidFill>
              </a:rPr>
              <a:t>USER GUIDE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000000-0008-0000-0000-0000070000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779" y="2316163"/>
            <a:ext cx="5803404" cy="911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0863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4C9F212-EEEF-43C8-9F94-0EC40D845D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8100" y="3090862"/>
            <a:ext cx="4495800" cy="6762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B32AA13-7259-4FAA-A146-FBC654464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/>
              <a:t>Enable Macros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B3C18C4-3CEB-47C7-81E1-ACE774009288}"/>
              </a:ext>
            </a:extLst>
          </p:cNvPr>
          <p:cNvSpPr/>
          <p:nvPr/>
        </p:nvSpPr>
        <p:spPr>
          <a:xfrm>
            <a:off x="6220009" y="3269609"/>
            <a:ext cx="2687217" cy="62048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8E2AFD-723D-4923-8582-290F11B0A183}"/>
              </a:ext>
            </a:extLst>
          </p:cNvPr>
          <p:cNvSpPr txBox="1"/>
          <p:nvPr/>
        </p:nvSpPr>
        <p:spPr>
          <a:xfrm>
            <a:off x="3992460" y="4630667"/>
            <a:ext cx="3037513" cy="92333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First Time users will get this alert, click “enable content” to proceed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54134AA-261C-4FFF-B433-1D9315479522}"/>
              </a:ext>
            </a:extLst>
          </p:cNvPr>
          <p:cNvCxnSpPr/>
          <p:nvPr/>
        </p:nvCxnSpPr>
        <p:spPr>
          <a:xfrm flipV="1">
            <a:off x="6070720" y="3857485"/>
            <a:ext cx="839755" cy="77318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25869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206D03E-DE4F-4E84-A2A9-450F2FA72C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" r="1374"/>
          <a:stretch/>
        </p:blipFill>
        <p:spPr>
          <a:xfrm>
            <a:off x="4100512" y="2528887"/>
            <a:ext cx="3936141" cy="18002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B32AA13-7259-4FAA-A146-FBC654464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/>
              <a:t>Enable Macros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B3C18C4-3CEB-47C7-81E1-ACE774009288}"/>
              </a:ext>
            </a:extLst>
          </p:cNvPr>
          <p:cNvSpPr/>
          <p:nvPr/>
        </p:nvSpPr>
        <p:spPr>
          <a:xfrm>
            <a:off x="6274965" y="3795377"/>
            <a:ext cx="976766" cy="62048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8E2AFD-723D-4923-8582-290F11B0A183}"/>
              </a:ext>
            </a:extLst>
          </p:cNvPr>
          <p:cNvSpPr txBox="1"/>
          <p:nvPr/>
        </p:nvSpPr>
        <p:spPr>
          <a:xfrm>
            <a:off x="3019845" y="5040851"/>
            <a:ext cx="2519266" cy="36933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Prevents re-warning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54134AA-261C-4FFF-B433-1D9315479522}"/>
              </a:ext>
            </a:extLst>
          </p:cNvPr>
          <p:cNvCxnSpPr>
            <a:cxnSpLocks/>
          </p:cNvCxnSpPr>
          <p:nvPr/>
        </p:nvCxnSpPr>
        <p:spPr>
          <a:xfrm flipV="1">
            <a:off x="5256244" y="4253218"/>
            <a:ext cx="1018721" cy="78763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88625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23BFF-B6F0-1E4C-81B5-CEE67E93F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>
                <a:solidFill>
                  <a:srgbClr val="124B9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Onscreen Navigation</a:t>
            </a:r>
            <a:endParaRPr lang="en-US" sz="4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1E5721CD-AD6B-D745-8F06-44B754D224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tretch/>
        </p:blipFill>
        <p:spPr>
          <a:xfrm>
            <a:off x="1359703" y="1460500"/>
            <a:ext cx="9472594" cy="4741863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613D1838-976A-6E44-B003-C36F0C980043}"/>
              </a:ext>
            </a:extLst>
          </p:cNvPr>
          <p:cNvSpPr/>
          <p:nvPr/>
        </p:nvSpPr>
        <p:spPr>
          <a:xfrm>
            <a:off x="2691622" y="3210945"/>
            <a:ext cx="2687217" cy="620486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6251EF-60B1-3444-906C-41CF5D07914B}"/>
              </a:ext>
            </a:extLst>
          </p:cNvPr>
          <p:cNvSpPr txBox="1"/>
          <p:nvPr/>
        </p:nvSpPr>
        <p:spPr>
          <a:xfrm>
            <a:off x="490136" y="4314196"/>
            <a:ext cx="2519266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/>
              <a:t>Click on screen to navigate to calculators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6F13900-B7AC-F947-8C10-61E51A669117}"/>
              </a:ext>
            </a:extLst>
          </p:cNvPr>
          <p:cNvCxnSpPr>
            <a:cxnSpLocks/>
          </p:cNvCxnSpPr>
          <p:nvPr/>
        </p:nvCxnSpPr>
        <p:spPr>
          <a:xfrm flipV="1">
            <a:off x="3009402" y="3831431"/>
            <a:ext cx="521502" cy="944431"/>
          </a:xfrm>
          <a:prstGeom prst="straightConnector1">
            <a:avLst/>
          </a:prstGeom>
          <a:ln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75878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640787-AD83-F84C-BC8F-28C50C6B8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>
                <a:latin typeface="Calibri" panose="020F0502020204030204" pitchFamily="34" charset="0"/>
                <a:cs typeface="Calibri" panose="020F0502020204030204" pitchFamily="34" charset="0"/>
              </a:rPr>
              <a:t>Enter Data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9055C725-C575-8743-8C45-1818D986E9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560" y="1825625"/>
            <a:ext cx="9904879" cy="43513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A24A2B6-5B64-C947-988E-9FFF8827E5D6}"/>
              </a:ext>
            </a:extLst>
          </p:cNvPr>
          <p:cNvSpPr txBox="1"/>
          <p:nvPr/>
        </p:nvSpPr>
        <p:spPr>
          <a:xfrm>
            <a:off x="4836367" y="1044357"/>
            <a:ext cx="2519266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/>
              <a:t>Mandatory fields are darker color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C9AA364-B268-924E-B409-BE8BD311EAD2}"/>
              </a:ext>
            </a:extLst>
          </p:cNvPr>
          <p:cNvCxnSpPr>
            <a:cxnSpLocks/>
          </p:cNvCxnSpPr>
          <p:nvPr/>
        </p:nvCxnSpPr>
        <p:spPr>
          <a:xfrm flipH="1">
            <a:off x="3023118" y="1690688"/>
            <a:ext cx="2038739" cy="1323100"/>
          </a:xfrm>
          <a:prstGeom prst="straightConnector1">
            <a:avLst/>
          </a:prstGeom>
          <a:ln>
            <a:solidFill>
              <a:srgbClr val="124B9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1F778E71-7139-2049-A215-6F37E5AE5AE7}"/>
              </a:ext>
            </a:extLst>
          </p:cNvPr>
          <p:cNvSpPr/>
          <p:nvPr/>
        </p:nvSpPr>
        <p:spPr>
          <a:xfrm>
            <a:off x="6774023" y="2192694"/>
            <a:ext cx="1651520" cy="320250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50FC5F2-0F4F-8046-B077-F7D4BBA1D657}"/>
              </a:ext>
            </a:extLst>
          </p:cNvPr>
          <p:cNvSpPr txBox="1"/>
          <p:nvPr/>
        </p:nvSpPr>
        <p:spPr>
          <a:xfrm>
            <a:off x="8800463" y="1367522"/>
            <a:ext cx="2038739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/>
              <a:t>Navigate to </a:t>
            </a:r>
          </a:p>
          <a:p>
            <a:pPr algn="ctr"/>
            <a:r>
              <a:rPr lang="en-US" b="1" dirty="0"/>
              <a:t>main menu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5C18217-FCFE-CF41-98C2-DD098D236733}"/>
              </a:ext>
            </a:extLst>
          </p:cNvPr>
          <p:cNvCxnSpPr>
            <a:cxnSpLocks/>
            <a:endCxn id="7" idx="7"/>
          </p:cNvCxnSpPr>
          <p:nvPr/>
        </p:nvCxnSpPr>
        <p:spPr>
          <a:xfrm flipH="1">
            <a:off x="8183683" y="1825625"/>
            <a:ext cx="615084" cy="413969"/>
          </a:xfrm>
          <a:prstGeom prst="straightConnector1">
            <a:avLst/>
          </a:prstGeom>
          <a:ln>
            <a:solidFill>
              <a:srgbClr val="124B9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BE856352-FD61-3249-96C8-39FAE9BFDECF}"/>
              </a:ext>
            </a:extLst>
          </p:cNvPr>
          <p:cNvSpPr txBox="1"/>
          <p:nvPr/>
        </p:nvSpPr>
        <p:spPr>
          <a:xfrm>
            <a:off x="2808967" y="6176963"/>
            <a:ext cx="251926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/>
              <a:t>Reset all data fields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C4C5556-AC82-6E42-A27F-E6B1D92D3D8C}"/>
              </a:ext>
            </a:extLst>
          </p:cNvPr>
          <p:cNvCxnSpPr>
            <a:cxnSpLocks/>
            <a:stCxn id="10" idx="1"/>
          </p:cNvCxnSpPr>
          <p:nvPr/>
        </p:nvCxnSpPr>
        <p:spPr>
          <a:xfrm flipH="1" flipV="1">
            <a:off x="1775641" y="5738329"/>
            <a:ext cx="1033326" cy="623300"/>
          </a:xfrm>
          <a:prstGeom prst="straightConnector1">
            <a:avLst/>
          </a:prstGeom>
          <a:ln>
            <a:solidFill>
              <a:srgbClr val="124B9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83685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5">
            <a:extLst>
              <a:ext uri="{FF2B5EF4-FFF2-40B4-BE49-F238E27FC236}">
                <a16:creationId xmlns:a16="http://schemas.microsoft.com/office/drawing/2014/main" id="{A7EBA1D8-A861-4F9D-966C-D3CAE5EE58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1" y="1690841"/>
            <a:ext cx="9782608" cy="4351338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D238B725-4089-8B41-A85B-03EAD94BF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Enter Data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67199A-C7C2-E746-8827-D4385C939FF4}"/>
              </a:ext>
            </a:extLst>
          </p:cNvPr>
          <p:cNvSpPr txBox="1"/>
          <p:nvPr/>
        </p:nvSpPr>
        <p:spPr>
          <a:xfrm>
            <a:off x="6859128" y="6072165"/>
            <a:ext cx="4254298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/>
              <a:t>A ‘best dose’ is defaulted, but alternatives are given as ‘top 3’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3F88BBA-BFF2-7C48-814C-486B8716A308}"/>
              </a:ext>
            </a:extLst>
          </p:cNvPr>
          <p:cNvCxnSpPr>
            <a:cxnSpLocks/>
          </p:cNvCxnSpPr>
          <p:nvPr/>
        </p:nvCxnSpPr>
        <p:spPr>
          <a:xfrm flipH="1" flipV="1">
            <a:off x="7902429" y="5780015"/>
            <a:ext cx="398603" cy="262164"/>
          </a:xfrm>
          <a:prstGeom prst="straightConnector1">
            <a:avLst/>
          </a:prstGeom>
          <a:ln w="12700">
            <a:solidFill>
              <a:srgbClr val="124B9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15F85B3B-4876-4411-9669-BA3137D3A1CF}"/>
              </a:ext>
            </a:extLst>
          </p:cNvPr>
          <p:cNvSpPr txBox="1"/>
          <p:nvPr/>
        </p:nvSpPr>
        <p:spPr>
          <a:xfrm>
            <a:off x="8301032" y="932358"/>
            <a:ext cx="3261866" cy="120032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Highlight alerts inform users that dosing weight may not match recommended weight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D4E75A2-5993-4135-AFB8-79681E1856A1}"/>
              </a:ext>
            </a:extLst>
          </p:cNvPr>
          <p:cNvSpPr txBox="1"/>
          <p:nvPr/>
        </p:nvSpPr>
        <p:spPr>
          <a:xfrm>
            <a:off x="3771475" y="737525"/>
            <a:ext cx="3261866" cy="92333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Full customization of targets for each patient, but defaulted to save time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E180A42-15B7-4D07-AE07-FF9C82DEC2D8}"/>
              </a:ext>
            </a:extLst>
          </p:cNvPr>
          <p:cNvCxnSpPr>
            <a:cxnSpLocks/>
          </p:cNvCxnSpPr>
          <p:nvPr/>
        </p:nvCxnSpPr>
        <p:spPr>
          <a:xfrm>
            <a:off x="5402408" y="1660855"/>
            <a:ext cx="2038627" cy="119979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78C8DD8-709F-4BEF-ABB3-A010BC3717DA}"/>
              </a:ext>
            </a:extLst>
          </p:cNvPr>
          <p:cNvCxnSpPr>
            <a:cxnSpLocks/>
          </p:cNvCxnSpPr>
          <p:nvPr/>
        </p:nvCxnSpPr>
        <p:spPr>
          <a:xfrm flipH="1">
            <a:off x="9127223" y="1855688"/>
            <a:ext cx="804742" cy="117545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7CFC8919-B232-4415-AE57-DCBD04757F2D}"/>
              </a:ext>
            </a:extLst>
          </p:cNvPr>
          <p:cNvSpPr txBox="1"/>
          <p:nvPr/>
        </p:nvSpPr>
        <p:spPr>
          <a:xfrm>
            <a:off x="2528177" y="5797309"/>
            <a:ext cx="3522789" cy="646331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Detailed calculated PK parameters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0BC88BAA-3A0A-4BAA-9761-CA9E8D3C1CD4}"/>
              </a:ext>
            </a:extLst>
          </p:cNvPr>
          <p:cNvCxnSpPr>
            <a:cxnSpLocks/>
          </p:cNvCxnSpPr>
          <p:nvPr/>
        </p:nvCxnSpPr>
        <p:spPr>
          <a:xfrm flipH="1" flipV="1">
            <a:off x="2877424" y="5167159"/>
            <a:ext cx="894051" cy="63000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79175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BD82DB6-05DB-4237-870C-D780AAD57B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8861" y="1330674"/>
            <a:ext cx="9782608" cy="4351338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3F753C3-43D3-4E7F-AE5A-465854EC9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/>
              <a:t>Complete Workup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3D8EF27-F350-414C-B3CA-A057395ED174}"/>
              </a:ext>
            </a:extLst>
          </p:cNvPr>
          <p:cNvSpPr txBox="1"/>
          <p:nvPr/>
        </p:nvSpPr>
        <p:spPr>
          <a:xfrm>
            <a:off x="8691858" y="381577"/>
            <a:ext cx="3261866" cy="646331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Once complete, a note is available for users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3E7083C-B821-4863-9D62-6D1929D02A7B}"/>
              </a:ext>
            </a:extLst>
          </p:cNvPr>
          <p:cNvCxnSpPr>
            <a:cxnSpLocks/>
          </p:cNvCxnSpPr>
          <p:nvPr/>
        </p:nvCxnSpPr>
        <p:spPr>
          <a:xfrm flipH="1">
            <a:off x="8045905" y="1044358"/>
            <a:ext cx="1475600" cy="608556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268099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Custom 1">
      <a:dk1>
        <a:srgbClr val="004C9E"/>
      </a:dk1>
      <a:lt1>
        <a:srgbClr val="FFFFFF"/>
      </a:lt1>
      <a:dk2>
        <a:srgbClr val="57595B"/>
      </a:dk2>
      <a:lt2>
        <a:srgbClr val="E7E6E6"/>
      </a:lt2>
      <a:accent1>
        <a:srgbClr val="6DBE46"/>
      </a:accent1>
      <a:accent2>
        <a:srgbClr val="8ACB6B"/>
      </a:accent2>
      <a:accent3>
        <a:srgbClr val="A7D890"/>
      </a:accent3>
      <a:accent4>
        <a:srgbClr val="004C9E"/>
      </a:accent4>
      <a:accent5>
        <a:srgbClr val="2F70B2"/>
      </a:accent5>
      <a:accent6>
        <a:srgbClr val="6594C6"/>
      </a:accent6>
      <a:hlink>
        <a:srgbClr val="6DBD45"/>
      </a:hlink>
      <a:folHlink>
        <a:srgbClr val="A7D79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5922</TotalTime>
  <Words>366</Words>
  <Application>Microsoft Office PowerPoint</Application>
  <PresentationFormat>Widescreen</PresentationFormat>
  <Paragraphs>70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1_Office Theme</vt:lpstr>
      <vt:lpstr>PowerPoint Presentation</vt:lpstr>
      <vt:lpstr>Multiple Versions</vt:lpstr>
      <vt:lpstr>PowerPoint Presentation</vt:lpstr>
      <vt:lpstr>Enable Macros</vt:lpstr>
      <vt:lpstr>Enable Macros</vt:lpstr>
      <vt:lpstr>Onscreen Navigation</vt:lpstr>
      <vt:lpstr>Enter Data</vt:lpstr>
      <vt:lpstr>Enter Data</vt:lpstr>
      <vt:lpstr>Complete Workup</vt:lpstr>
      <vt:lpstr>Two Level Calculator</vt:lpstr>
      <vt:lpstr>Two Level Calculator</vt:lpstr>
      <vt:lpstr>PowerPoint Presentation</vt:lpstr>
      <vt:lpstr>Onscreen Navigation</vt:lpstr>
      <vt:lpstr>Warning for Macro-Free</vt:lpstr>
      <vt:lpstr>PowerPoint Presentation</vt:lpstr>
      <vt:lpstr>Full Customization</vt:lpstr>
      <vt:lpstr>Default Password is SIDP (Case Sensitive)</vt:lpstr>
      <vt:lpstr>Anything in GREEN Can Be Altered</vt:lpstr>
      <vt:lpstr>Whatever You Do Here – SAVE TO YOUR FILES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Raymond Yost</dc:creator>
  <cp:lastModifiedBy>Kendall Tucker</cp:lastModifiedBy>
  <cp:revision>19</cp:revision>
  <dcterms:created xsi:type="dcterms:W3CDTF">2021-02-13T22:53:27Z</dcterms:created>
  <dcterms:modified xsi:type="dcterms:W3CDTF">2021-06-27T19:03:45Z</dcterms:modified>
</cp:coreProperties>
</file>